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60" r:id="rId6"/>
    <p:sldId id="261" r:id="rId7"/>
    <p:sldId id="263" r:id="rId8"/>
    <p:sldId id="280" r:id="rId9"/>
    <p:sldId id="278" r:id="rId10"/>
    <p:sldId id="264" r:id="rId11"/>
    <p:sldId id="281" r:id="rId12"/>
    <p:sldId id="265" r:id="rId13"/>
    <p:sldId id="267" r:id="rId14"/>
    <p:sldId id="268" r:id="rId15"/>
    <p:sldId id="279" r:id="rId16"/>
    <p:sldId id="270" r:id="rId17"/>
    <p:sldId id="275" r:id="rId18"/>
    <p:sldId id="266" r:id="rId19"/>
    <p:sldId id="271" r:id="rId20"/>
    <p:sldId id="27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24"/>
    <a:srgbClr val="92D050"/>
    <a:srgbClr val="00B0F0"/>
    <a:srgbClr val="0070C0"/>
    <a:srgbClr val="FFC000"/>
    <a:srgbClr val="ED7D31"/>
    <a:srgbClr val="548235"/>
    <a:srgbClr val="7F6000"/>
    <a:srgbClr val="C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67"/>
    <p:restoredTop sz="94595"/>
  </p:normalViewPr>
  <p:slideViewPr>
    <p:cSldViewPr snapToGrid="0" snapToObjects="1">
      <p:cViewPr varScale="1">
        <p:scale>
          <a:sx n="93" d="100"/>
          <a:sy n="9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High attendance &amp; enthusiasm</a:t>
            </a:r>
          </a:p>
          <a:p>
            <a:r>
              <a:rPr lang="en-US" dirty="0"/>
              <a:t>Informal signs of continued use – emails, requests for more classes</a:t>
            </a:r>
          </a:p>
          <a:p>
            <a:r>
              <a:rPr lang="en-US" dirty="0"/>
              <a:t>Widespread agreement that reference librarians should be trained and ready to direct patrons to open data one-on-one, as needed. 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r>
              <a:rPr lang="en-US" i="1" dirty="0"/>
              <a:t>…and librarians also use open data curriculum to work with local publishing agencies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8E05-E4AB-4D44-B3E1-F59BA2AE26F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41961"/>
            </a:srgbClr>
          </a:solidFill>
        </p:spPr>
        <p:txBody>
          <a:bodyPr/>
          <a:lstStyle/>
          <a:p>
            <a:r>
              <a:rPr lang="en-US" b="1" dirty="0"/>
              <a:t>Findings: Which users most need open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27BF-13E9-7B48-8E0D-C5C3E116F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Librarians interviewed believed open data was an especially good resource for users who, </a:t>
            </a:r>
          </a:p>
          <a:p>
            <a:r>
              <a:rPr lang="en-US" sz="3200" dirty="0"/>
              <a:t>Have a question that can’t be answered by other sources. They need to build the information themselves.</a:t>
            </a:r>
          </a:p>
          <a:p>
            <a:r>
              <a:rPr lang="en-US" sz="3200" dirty="0"/>
              <a:t>Want to inspect the data behind an assertion.</a:t>
            </a:r>
          </a:p>
          <a:p>
            <a:r>
              <a:rPr lang="en-US" sz="3200" dirty="0"/>
              <a:t>Want to analyze, manipulate and visualize data themselves.</a:t>
            </a:r>
          </a:p>
        </p:txBody>
      </p:sp>
    </p:spTree>
    <p:extLst>
      <p:ext uri="{BB962C8B-B14F-4D97-AF65-F5344CB8AC3E}">
        <p14:creationId xmlns:p14="http://schemas.microsoft.com/office/powerpoint/2010/main" val="417778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sz="3200" dirty="0"/>
              <a:t>Just one of the libraries contacted is currently publishing open datasets</a:t>
            </a:r>
          </a:p>
          <a:p>
            <a:r>
              <a:rPr lang="en-US" sz="3200" dirty="0"/>
              <a:t>Another library’s archive publishes historical documents</a:t>
            </a:r>
          </a:p>
          <a:p>
            <a:r>
              <a:rPr lang="en-US" sz="3200" dirty="0"/>
              <a:t>Libraries face the same challenges as any other publisher – time constraints, privacy and security concerns, anxiety about misinterpretation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536700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>
              <a:alpha val="61176"/>
            </a:srgbClr>
          </a:solidFill>
        </p:spPr>
        <p:txBody>
          <a:bodyPr/>
          <a:lstStyle/>
          <a:p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704"/>
            <a:ext cx="10515600" cy="4351338"/>
          </a:xfrm>
          <a:solidFill>
            <a:srgbClr val="92D050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27 of 39 counties publish open data of some kind</a:t>
            </a:r>
          </a:p>
          <a:p>
            <a:r>
              <a:rPr lang="en-US" sz="3200" dirty="0"/>
              <a:t>10 of 39 cities surveyed publish some kind of open data</a:t>
            </a:r>
          </a:p>
          <a:p>
            <a:r>
              <a:rPr lang="en-US" sz="3200" dirty="0"/>
              <a:t>Overwhelmingly GIS, and most presented in DIY formats</a:t>
            </a:r>
          </a:p>
          <a:p>
            <a:r>
              <a:rPr lang="en-US" sz="3200" dirty="0"/>
              <a:t>Only 6 localities were publishing anything other than maps and parcel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thirds of applicants just wanted to inventory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localities ask for technology, it’s most often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Washington State public libraries engaged in? What activities would they like to undertake in the future?</a:t>
            </a:r>
          </a:p>
          <a:p>
            <a:r>
              <a:rPr lang="en-US" sz="3600" dirty="0"/>
              <a:t>How might the Washington State Library support public libraries’ open data activities?</a:t>
            </a:r>
          </a:p>
          <a:p>
            <a:r>
              <a:rPr lang="en-US" sz="3600" dirty="0"/>
              <a:t>How many Washington State localities now publish open data?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81" y="2523994"/>
            <a:ext cx="3389249" cy="24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Five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Culture friendly to technology and open information practices</a:t>
            </a:r>
          </a:p>
          <a:p>
            <a:r>
              <a:rPr lang="en-US" sz="3200" dirty="0"/>
              <a:t>Lots of experience leveraging data to demonstrate value</a:t>
            </a:r>
          </a:p>
          <a:p>
            <a:r>
              <a:rPr lang="en-US" sz="3200" dirty="0"/>
              <a:t>User experience experts: Librarians understand how real people use information, especially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8 of libraries contacted have conducted open data classes for the general public </a:t>
            </a:r>
          </a:p>
          <a:p>
            <a:r>
              <a:rPr lang="en-US" sz="3200" dirty="0"/>
              <a:t>3 others are planning classes before the end of 2018.</a:t>
            </a:r>
          </a:p>
          <a:p>
            <a:r>
              <a:rPr lang="en-US" sz="3200" dirty="0"/>
              <a:t>Another 7 used the curriculum to train staff</a:t>
            </a:r>
          </a:p>
          <a:p>
            <a:r>
              <a:rPr lang="en-US" sz="3200" dirty="0"/>
              <a:t>One used curriculum to educate local publishing agencies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13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Overall positive feedback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Lays a foundation for curiosity, innovation</a:t>
            </a:r>
          </a:p>
          <a:p>
            <a:r>
              <a:rPr lang="en-US" sz="3200" dirty="0"/>
              <a:t>Good for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 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r>
              <a:rPr lang="en-US" i="1" dirty="0"/>
              <a:t>Some librarians wondered if better available open data would boost interest and literacy efforts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810</Words>
  <Application>Microsoft Macintosh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Open Data &amp; Libraries</vt:lpstr>
      <vt:lpstr>Research questions</vt:lpstr>
      <vt:lpstr>Methods</vt:lpstr>
      <vt:lpstr>I also surveyed local open data publishing</vt:lpstr>
      <vt:lpstr>Findings: Libraries as advisors</vt:lpstr>
      <vt:lpstr>Findings: What makes libraries natural open data advisors?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Which users most need open data?</vt:lpstr>
      <vt:lpstr>Findings: Libraries as publishers 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Recommendations: Provide the platform</vt:lpstr>
      <vt:lpstr>Recommendations: Create open data resource guide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55</cp:revision>
  <dcterms:created xsi:type="dcterms:W3CDTF">2018-08-06T22:34:13Z</dcterms:created>
  <dcterms:modified xsi:type="dcterms:W3CDTF">2018-08-08T15:59:48Z</dcterms:modified>
</cp:coreProperties>
</file>